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9" r:id="rId23"/>
    <p:sldId id="280" r:id="rId24"/>
    <p:sldId id="281" r:id="rId25"/>
    <p:sldId id="282" r:id="rId26"/>
    <p:sldId id="283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149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0832-9FB5-497E-995A-AC26CE78DAB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07AED-1E06-4C1D-A90E-CA9FE46BDBF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Trajectory Planning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2362200"/>
            <a:ext cx="8042682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25397" y="0"/>
            <a:ext cx="3318603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457200"/>
            <a:ext cx="8239686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3657600"/>
            <a:ext cx="5867400" cy="26861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1447800"/>
            <a:ext cx="8388927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9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304800"/>
            <a:ext cx="7750319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381000"/>
            <a:ext cx="7010400" cy="6328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457200"/>
            <a:ext cx="7848600" cy="1109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2209800"/>
            <a:ext cx="535305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67200" y="1524000"/>
            <a:ext cx="4619625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660921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9200" y="1524000"/>
            <a:ext cx="67056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Trajectory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1590675"/>
            <a:ext cx="6705600" cy="526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381000"/>
            <a:ext cx="7476799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533400"/>
            <a:ext cx="6705600" cy="5401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381000"/>
            <a:ext cx="7210425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05200" y="5943600"/>
            <a:ext cx="1504950" cy="77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24000"/>
            <a:ext cx="7696200" cy="106680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The joint angles, velocities, and acceleration are shown in Figure 8.</a:t>
            </a:r>
          </a:p>
          <a:p>
            <a:r>
              <a:rPr lang="en-US" dirty="0"/>
              <a:t>Notice that in this case, the acceleration needed at the beginning of the motion is 10.8 degrees/sec</a:t>
            </a:r>
            <a:r>
              <a:rPr lang="en-US" baseline="30000" dirty="0"/>
              <a:t>2 </a:t>
            </a:r>
            <a:r>
              <a:rPr lang="en-US" dirty="0"/>
              <a:t>(as well as -10.8  degrees/sec</a:t>
            </a:r>
            <a:r>
              <a:rPr lang="en-US" baseline="30000" dirty="0"/>
              <a:t>2</a:t>
            </a:r>
            <a:r>
              <a:rPr lang="en-US" dirty="0"/>
              <a:t> deceleration at the conclusion of the motion).</a:t>
            </a:r>
          </a:p>
        </p:txBody>
      </p:sp>
      <p:pic>
        <p:nvPicPr>
          <p:cNvPr id="4" name="Picture 3" descr="C:\Users\Jameer'S\AppData\Local\Microsoft\Windows\INetCache\Content.Word\IMG_20181117_163849.jpg"/>
          <p:cNvPicPr/>
          <p:nvPr/>
        </p:nvPicPr>
        <p:blipFill>
          <a:blip r:embed="rId2" cstate="print">
            <a:lum bright="17000" contrast="22000"/>
          </a:blip>
          <a:srcRect/>
          <a:stretch>
            <a:fillRect/>
          </a:stretch>
        </p:blipFill>
        <p:spPr bwMode="auto">
          <a:xfrm>
            <a:off x="1524000" y="2743200"/>
            <a:ext cx="64770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304800"/>
            <a:ext cx="7848600" cy="6408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C:\Users\Jameer'S\AppData\Local\Microsoft\Windows\INetCache\Content.Word\IMG_20181117_163858.jpg"/>
          <p:cNvPicPr/>
          <p:nvPr/>
        </p:nvPicPr>
        <p:blipFill>
          <a:blip r:embed="rId2" cstate="print">
            <a:lum bright="20000" contrast="22000"/>
          </a:blip>
          <a:srcRect/>
          <a:stretch>
            <a:fillRect/>
          </a:stretch>
        </p:blipFill>
        <p:spPr bwMode="auto">
          <a:xfrm>
            <a:off x="1143000" y="2057400"/>
            <a:ext cx="6208401" cy="37031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371600"/>
            <a:ext cx="8203391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457200"/>
            <a:ext cx="8585853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0" y="381000"/>
            <a:ext cx="6858000" cy="62161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Cubic Polynomial 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1524000"/>
            <a:ext cx="6772275" cy="461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5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304800"/>
            <a:ext cx="6629400" cy="5719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Cubic Polynomial Fit with Via 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1257300"/>
            <a:ext cx="7086600" cy="560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1752600"/>
            <a:ext cx="7308606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1676400"/>
            <a:ext cx="7212496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69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381000"/>
            <a:ext cx="7239000" cy="52308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 smtClean="0"/>
              <a:t>Blending Scheme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1219200"/>
            <a:ext cx="8001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81200" y="3505200"/>
            <a:ext cx="4415883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62</Words>
  <Application>Microsoft Office PowerPoint</Application>
  <PresentationFormat>On-screen Show (4:3)</PresentationFormat>
  <Paragraphs>7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Trajectory Planning</vt:lpstr>
      <vt:lpstr>Slide 2</vt:lpstr>
      <vt:lpstr>Cubic Polynomial Fit</vt:lpstr>
      <vt:lpstr>Slide 4</vt:lpstr>
      <vt:lpstr>Cubic Polynomial Fit with Via Point</vt:lpstr>
      <vt:lpstr>Slide 6</vt:lpstr>
      <vt:lpstr>Slide 7</vt:lpstr>
      <vt:lpstr>Slide 8</vt:lpstr>
      <vt:lpstr>Blending Scheme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Linear Trajectory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admin</cp:lastModifiedBy>
  <cp:revision>10</cp:revision>
  <dcterms:created xsi:type="dcterms:W3CDTF">2021-07-27T01:00:50Z</dcterms:created>
  <dcterms:modified xsi:type="dcterms:W3CDTF">2021-07-27T02:32:49Z</dcterms:modified>
</cp:coreProperties>
</file>

<file path=docProps/thumbnail.jpeg>
</file>